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1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221C-9780-49CC-BA6A-93360DAA6D25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0509B-DE0E-4CE0-AEFA-B95D3EF940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221C-9780-49CC-BA6A-93360DAA6D25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0509B-DE0E-4CE0-AEFA-B95D3EF940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221C-9780-49CC-BA6A-93360DAA6D25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0509B-DE0E-4CE0-AEFA-B95D3EF940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221C-9780-49CC-BA6A-93360DAA6D25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0509B-DE0E-4CE0-AEFA-B95D3EF940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221C-9780-49CC-BA6A-93360DAA6D25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0509B-DE0E-4CE0-AEFA-B95D3EF940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221C-9780-49CC-BA6A-93360DAA6D25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0509B-DE0E-4CE0-AEFA-B95D3EF940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221C-9780-49CC-BA6A-93360DAA6D25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0509B-DE0E-4CE0-AEFA-B95D3EF940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221C-9780-49CC-BA6A-93360DAA6D25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0509B-DE0E-4CE0-AEFA-B95D3EF940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221C-9780-49CC-BA6A-93360DAA6D25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0509B-DE0E-4CE0-AEFA-B95D3EF940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221C-9780-49CC-BA6A-93360DAA6D25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0509B-DE0E-4CE0-AEFA-B95D3EF940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221C-9780-49CC-BA6A-93360DAA6D25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0509B-DE0E-4CE0-AEFA-B95D3EF940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2221C-9780-49CC-BA6A-93360DAA6D25}" type="datetimeFigureOut">
              <a:rPr lang="en-IN" smtClean="0"/>
              <a:t>16-09-2020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0509B-DE0E-4CE0-AEFA-B95D3EF94078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5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34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35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36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r="4326"/>
          <a:stretch>
            <a:fillRect/>
          </a:stretch>
        </p:blipFill>
        <p:spPr>
          <a:xfrm>
            <a:off x="0" y="742950"/>
            <a:ext cx="9144000" cy="53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37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r="4326"/>
          <a:stretch>
            <a:fillRect/>
          </a:stretch>
        </p:blipFill>
        <p:spPr>
          <a:xfrm>
            <a:off x="0" y="742950"/>
            <a:ext cx="9144000" cy="53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39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r="4326"/>
          <a:stretch>
            <a:fillRect/>
          </a:stretch>
        </p:blipFill>
        <p:spPr>
          <a:xfrm>
            <a:off x="0" y="742950"/>
            <a:ext cx="9144000" cy="53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8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5517232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40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r="4326" b="4426"/>
          <a:stretch>
            <a:fillRect/>
          </a:stretch>
        </p:blipFill>
        <p:spPr>
          <a:xfrm>
            <a:off x="0" y="742950"/>
            <a:ext cx="9144000" cy="5134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41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r="4326" b="4426"/>
          <a:stretch>
            <a:fillRect/>
          </a:stretch>
        </p:blipFill>
        <p:spPr>
          <a:xfrm>
            <a:off x="0" y="742950"/>
            <a:ext cx="9144000" cy="5134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42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r="4326"/>
          <a:stretch>
            <a:fillRect/>
          </a:stretch>
        </p:blipFill>
        <p:spPr>
          <a:xfrm>
            <a:off x="0" y="742950"/>
            <a:ext cx="9144000" cy="53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43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r="5113" b="4799"/>
          <a:stretch>
            <a:fillRect/>
          </a:stretch>
        </p:blipFill>
        <p:spPr>
          <a:xfrm>
            <a:off x="0" y="719138"/>
            <a:ext cx="9144000" cy="5158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6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44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t="7975" r="5113" b="9375"/>
          <a:stretch>
            <a:fillRect/>
          </a:stretch>
        </p:blipFill>
        <p:spPr>
          <a:xfrm>
            <a:off x="0" y="1190625"/>
            <a:ext cx="914400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45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l="11413" b="970"/>
          <a:stretch>
            <a:fillRect/>
          </a:stretch>
        </p:blipFill>
        <p:spPr>
          <a:xfrm>
            <a:off x="755576" y="908720"/>
            <a:ext cx="8100392" cy="5091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5517232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46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5517232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47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5173"/>
          <a:stretch>
            <a:fillRect/>
          </a:stretch>
        </p:blipFill>
        <p:spPr>
          <a:xfrm>
            <a:off x="0" y="858838"/>
            <a:ext cx="9144000" cy="4874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5517232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48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6574"/>
          <a:stretch>
            <a:fillRect/>
          </a:stretch>
        </p:blipFill>
        <p:spPr>
          <a:xfrm>
            <a:off x="0" y="858838"/>
            <a:ext cx="9144000" cy="4802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4408" y="5517232"/>
            <a:ext cx="744671" cy="4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7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8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9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30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31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r="5113" b="3470"/>
          <a:stretch>
            <a:fillRect/>
          </a:stretch>
        </p:blipFill>
        <p:spPr>
          <a:xfrm>
            <a:off x="0" y="719138"/>
            <a:ext cx="9144000" cy="5230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32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r="4326"/>
          <a:stretch>
            <a:fillRect/>
          </a:stretch>
        </p:blipFill>
        <p:spPr>
          <a:xfrm>
            <a:off x="0" y="742950"/>
            <a:ext cx="9144000" cy="53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33)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b="7975"/>
          <a:stretch>
            <a:fillRect/>
          </a:stretch>
        </p:blipFill>
        <p:spPr>
          <a:xfrm>
            <a:off x="0" y="1063625"/>
            <a:ext cx="9144000" cy="47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D04467E1C36C4583C5C70E5038B73A" ma:contentTypeVersion="5" ma:contentTypeDescription="Create a new document." ma:contentTypeScope="" ma:versionID="99da857093248b93ce5ec22a8fdc052d">
  <xsd:schema xmlns:xsd="http://www.w3.org/2001/XMLSchema" xmlns:xs="http://www.w3.org/2001/XMLSchema" xmlns:p="http://schemas.microsoft.com/office/2006/metadata/properties" xmlns:ns2="acf952b9-1039-4956-965c-24aafd642e46" targetNamespace="http://schemas.microsoft.com/office/2006/metadata/properties" ma:root="true" ma:fieldsID="06f244ce69c570fa837c278fbb2226a9" ns2:_="">
    <xsd:import namespace="acf952b9-1039-4956-965c-24aafd642e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f952b9-1039-4956-965c-24aafd642e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621256-7C90-4283-B847-E0104A704EFA}"/>
</file>

<file path=customXml/itemProps2.xml><?xml version="1.0" encoding="utf-8"?>
<ds:datastoreItem xmlns:ds="http://schemas.openxmlformats.org/officeDocument/2006/customXml" ds:itemID="{84F7FECD-4DF2-46D7-A2F1-A575CC7F425F}"/>
</file>

<file path=customXml/itemProps3.xml><?xml version="1.0" encoding="utf-8"?>
<ds:datastoreItem xmlns:ds="http://schemas.openxmlformats.org/officeDocument/2006/customXml" ds:itemID="{1A88992E-37E3-444C-85E3-1F59AA67B612}"/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anil</dc:creator>
  <cp:lastModifiedBy>anil</cp:lastModifiedBy>
  <cp:revision>3</cp:revision>
  <dcterms:created xsi:type="dcterms:W3CDTF">2020-09-16T02:47:18Z</dcterms:created>
  <dcterms:modified xsi:type="dcterms:W3CDTF">2020-09-16T02:50:30Z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0x01010020D04467E1C36C4583C5C70E5038B73A</vt:lpwstr>
  </property>
</Properties>
</file>